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3042590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fe691ddaca74aab68738f2cd48f3d67a1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4142" y="0"/>
          <a:ext cx="8784242" cy="6858000"/>
          <a:chOff x="364142" y="0"/>
          <a:chExt cx="8784242" cy="68580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142" y="0"/>
            <a:ext cx="84201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71">
  <a:themeElements>
    <a:clrScheme name="Theme7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2018-11-05T09:20:32Z</dcterms:created>
  <dcterms:modified xsi:type="dcterms:W3CDTF">2018-11-05T09:20:32Z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