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1b5f2c2a0cc4b652f061aec54a134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8227"/>
          <a:ext cx="9144000" cy="6756202"/>
          <a:chOff x="0" y="98227"/>
          <a:chExt cx="9144000" cy="67562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27"/>
            <a:ext cx="9144000" cy="6657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2018-10-16T13:14:20Z</dcterms:created>
  <dcterms:modified xsi:type="dcterms:W3CDTF">2018-10-16T13:14:20Z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