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2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f864188fb0fbcae53b006ab9f4e92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18370" y="0"/>
          <a:ext cx="6823695" cy="6858000"/>
          <a:chOff x="2318370" y="0"/>
          <a:chExt cx="682369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370" y="0"/>
            <a:ext cx="45053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2018-10-16T13:15:42Z</dcterms:created>
  <dcterms:modified xsi:type="dcterms:W3CDTF">2018-10-16T13:15:42Z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