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287120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86f1b535878e2924868d44e548105bc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598289"/>
          <a:ext cx="9144000" cy="6256139"/>
          <a:chOff x="0" y="598289"/>
          <a:chExt cx="9144000" cy="6256139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8289"/>
            <a:ext cx="9144000" cy="56578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2018-10-16T13:15:50Z</dcterms:created>
  <dcterms:modified xsi:type="dcterms:W3CDTF">2018-10-16T13:15:50Z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