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559e4dae4b7a04e879faf00eeef799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42875"/>
          <a:ext cx="9144000" cy="6715125"/>
          <a:chOff x="0" y="142875"/>
          <a:chExt cx="9144000" cy="671512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5"/>
            <a:ext cx="9144000" cy="6572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2018-10-16T13:14:44Z</dcterms:created>
  <dcterms:modified xsi:type="dcterms:W3CDTF">2018-10-16T13:14:44Z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