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e2a7b4b8fc745117d41ce5d25c73a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8545" y="0"/>
          <a:ext cx="9006320" cy="6858000"/>
          <a:chOff x="138545" y="0"/>
          <a:chExt cx="900632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" y="0"/>
            <a:ext cx="88677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2018-10-16T13:14:54Z</dcterms:created>
  <dcterms:modified xsi:type="dcterms:W3CDTF">2018-10-16T13:14:54Z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