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287119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f2769ad4853c87be886a7ea1b3dd11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8227"/>
          <a:ext cx="9144000" cy="6756202"/>
          <a:chOff x="0" y="98227"/>
          <a:chExt cx="9144000" cy="675620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227"/>
            <a:ext cx="9144000" cy="66579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2018-10-16T13:14:34Z</dcterms:created>
  <dcterms:modified xsi:type="dcterms:W3CDTF">2018-10-16T13:14:34Z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