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1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38bd7c58fbe39e8550a21a22ca99e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67891"/>
          <a:ext cx="9144000" cy="6592491"/>
          <a:chOff x="0" y="267891"/>
          <a:chExt cx="9144000" cy="65924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891"/>
            <a:ext cx="9144000" cy="6324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2018-10-16T13:15:10Z</dcterms:created>
  <dcterms:modified xsi:type="dcterms:W3CDTF">2018-10-16T13:15:10Z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