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2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d6bcbef91d3ac9e1736634db600123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88441"/>
          <a:ext cx="9144000" cy="6465391"/>
          <a:chOff x="0" y="388441"/>
          <a:chExt cx="9144000" cy="646539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441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2018-10-16T13:15:27Z</dcterms:created>
  <dcterms:modified xsi:type="dcterms:W3CDTF">2018-10-16T13:15:27Z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