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2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f747d360aa612b0e55f0ba9eae07cb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92906"/>
          <a:ext cx="9144000" cy="6469856"/>
          <a:chOff x="0" y="392906"/>
          <a:chExt cx="9144000" cy="64698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2018-10-16T13:15:34Z</dcterms:created>
  <dcterms:modified xsi:type="dcterms:W3CDTF">2018-10-16T13:15:34Z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