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34930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b544b3a52cc3867d643b0379ed69d96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017984"/>
          <a:ext cx="9144000" cy="5837634"/>
          <a:chOff x="0" y="1017984"/>
          <a:chExt cx="9144000" cy="583763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17984"/>
            <a:ext cx="9144000" cy="48196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2019-04-05T15:05:27Z</dcterms:created>
  <dcterms:modified xsi:type="dcterms:W3CDTF">2019-04-05T15:05:27Z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