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3493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a9fb0cd417c6bf5e13eb3ad2c67f8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43000"/>
          <a:ext cx="9144000" cy="5715000"/>
          <a:chOff x="0" y="1143000"/>
          <a:chExt cx="9144000" cy="5715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2019-04-05T15:05:40Z</dcterms:created>
  <dcterms:modified xsi:type="dcterms:W3CDTF">2019-04-05T15:05:40Z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