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3493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5cec62abc89920781c568875c46d1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18085" y="0"/>
          <a:ext cx="6923435" cy="6858000"/>
          <a:chOff x="2218085" y="0"/>
          <a:chExt cx="692343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085" y="0"/>
            <a:ext cx="47053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2019-04-05T15:05:50Z</dcterms:created>
  <dcterms:modified xsi:type="dcterms:W3CDTF">2019-04-05T15:05:50Z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