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3493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3bb323ca4ec9232fe1675006f4e84cd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635988" y="0"/>
          <a:ext cx="6512663" cy="6858000"/>
          <a:chOff x="2635988" y="0"/>
          <a:chExt cx="651266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988" y="0"/>
            <a:ext cx="38766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2019-04-05T15:05:59Z</dcterms:created>
  <dcterms:modified xsi:type="dcterms:W3CDTF">2019-04-05T15:05:59Z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