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34930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6a983e800b9db57346e5ee408e63cb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93034" y="0"/>
          <a:ext cx="6655459" cy="6858000"/>
          <a:chOff x="2493034" y="0"/>
          <a:chExt cx="6655459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034" y="0"/>
            <a:ext cx="41624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2019-04-05T15:06:08Z</dcterms:created>
  <dcterms:modified xsi:type="dcterms:W3CDTF">2019-04-05T15:06:08Z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