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6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7ef0cc5c1500c818a4049f47bbaa2be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37129"/>
          <a:ext cx="9144000" cy="5918704"/>
          <a:chOff x="0" y="937129"/>
          <a:chExt cx="9144000" cy="591870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37129"/>
            <a:ext cx="9144000" cy="49815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2019-05-08T14:06:21Z</dcterms:created>
  <dcterms:modified xsi:type="dcterms:W3CDTF">2019-05-08T14:06:21Z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