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e857b254f2136f58fd8583c9ca54c6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2019-05-08T14:06:32Z</dcterms:created>
  <dcterms:modified xsi:type="dcterms:W3CDTF">2019-05-08T14:06:32Z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