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25ee7da5b0f07a093da884092fa4859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68809"/>
          <a:ext cx="9144000" cy="6393359"/>
          <a:chOff x="0" y="468809"/>
          <a:chExt cx="9144000" cy="639335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8809"/>
            <a:ext cx="9144000" cy="59245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