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80bf00905a23a2d84243cd24b030ca3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76820"/>
          <a:ext cx="9144000" cy="6582370"/>
          <a:chOff x="0" y="276820"/>
          <a:chExt cx="9144000" cy="658237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820"/>
            <a:ext cx="9144000" cy="6305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