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e0a90555e045d218682999e674a90d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41102"/>
          <a:ext cx="9144000" cy="6613327"/>
          <a:chOff x="0" y="241102"/>
          <a:chExt cx="9144000" cy="661332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102"/>
            <a:ext cx="9144000" cy="6372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