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55ebec4c0b334836f0df98af7c5d3eb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58410" y="0"/>
          <a:ext cx="8487960" cy="6858000"/>
          <a:chOff x="658410" y="0"/>
          <a:chExt cx="848796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10" y="0"/>
            <a:ext cx="78295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