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f07fab79d097bbd3794b90f7ffa0300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493762" y="0"/>
          <a:ext cx="7646912" cy="6858000"/>
          <a:chOff x="1493762" y="0"/>
          <a:chExt cx="764691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762" y="0"/>
            <a:ext cx="6153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