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7da71bc78a95d1cb106d7af90662e2e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41102"/>
          <a:ext cx="9144000" cy="6613327"/>
          <a:chOff x="0" y="241102"/>
          <a:chExt cx="9144000" cy="661332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102"/>
            <a:ext cx="9144000" cy="6372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