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04222770c1973b553dc9a8b5caeda0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453"/>
          <a:ext cx="9144000" cy="6663928"/>
          <a:chOff x="0" y="196453"/>
          <a:chExt cx="9144000" cy="66639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453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