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d25e14936ba32b8391470edd5f31307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852910"/>
          <a:ext cx="9144000" cy="5005685"/>
          <a:chOff x="0" y="1852910"/>
          <a:chExt cx="9144000" cy="500568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2910"/>
            <a:ext cx="9144000" cy="3152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