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116292ebed713ca7fe67536e5988cf11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01836"/>
          <a:ext cx="9144000" cy="6459736"/>
          <a:chOff x="0" y="401836"/>
          <a:chExt cx="9144000" cy="645973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1836"/>
            <a:ext cx="9144000" cy="6057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2019-05-08T14:06:33Z</dcterms:created>
  <dcterms:modified xsi:type="dcterms:W3CDTF">2019-05-08T14:06:33Z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