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d575cc14bb7b63469d592286198fb25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032387" y="0"/>
          <a:ext cx="8109462" cy="6858000"/>
          <a:chOff x="1032387" y="0"/>
          <a:chExt cx="810946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87" y="0"/>
            <a:ext cx="7077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