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ffbaac44a520131af526f7561822eaa1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134070"/>
          <a:ext cx="9144000" cy="5725120"/>
          <a:chOff x="0" y="1134070"/>
          <a:chExt cx="9144000" cy="572512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4070"/>
            <a:ext cx="9144000" cy="4591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2019-05-08T14:06:33Z</dcterms:created>
  <dcterms:modified xsi:type="dcterms:W3CDTF">2019-05-08T14:06:33Z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