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6ba35218860f2bd0c75b17d896239b7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622286" y="0"/>
          <a:ext cx="8518511" cy="6858000"/>
          <a:chOff x="622286" y="0"/>
          <a:chExt cx="851851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286" y="0"/>
            <a:ext cx="78962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2019-05-08T14:06:33Z</dcterms:created>
  <dcterms:modified xsi:type="dcterms:W3CDTF">2019-05-08T14:06:33Z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