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a9fbc414627e1ef08861b48e4a61032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9664"/>
          <a:ext cx="9144000" cy="6684764"/>
          <a:chOff x="0" y="169664"/>
          <a:chExt cx="9144000" cy="668476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664"/>
            <a:ext cx="9144000" cy="6515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