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ac65f74daea4ae81b36e62c39c19bf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48383"/>
          <a:ext cx="9144000" cy="5510808"/>
          <a:chOff x="0" y="1348383"/>
          <a:chExt cx="9144000" cy="551080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8383"/>
            <a:ext cx="9144000" cy="4162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