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6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0fdd084d910108f6d44e186e73e65ba1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067098"/>
          <a:ext cx="9144000" cy="5791498"/>
          <a:chOff x="0" y="1067098"/>
          <a:chExt cx="9144000" cy="579149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7098"/>
            <a:ext cx="9144000" cy="4724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2019-05-08T14:06:33Z</dcterms:created>
  <dcterms:modified xsi:type="dcterms:W3CDTF">2019-05-08T14:06:33Z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