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31f95b9a05a1ca1735f8a0a12ed43e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16603" y="0"/>
          <a:ext cx="8331828" cy="6858000"/>
          <a:chOff x="816603" y="0"/>
          <a:chExt cx="833182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603" y="0"/>
            <a:ext cx="7515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