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46340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f308c87f0c3b5a4e70a4b17b4a85f6aa1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846213" y="0"/>
          <a:ext cx="7294513" cy="6858000"/>
          <a:chOff x="1846213" y="0"/>
          <a:chExt cx="729451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6213" y="0"/>
            <a:ext cx="54483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2019-05-08T14:06:33Z</dcterms:created>
  <dcterms:modified xsi:type="dcterms:W3CDTF">2019-05-08T14:06:33Z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