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21dad38fdb8d504508c2c25f84b7593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00826" y="0"/>
          <a:ext cx="7144326" cy="6858000"/>
          <a:chOff x="2000826" y="0"/>
          <a:chExt cx="714432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826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2019-05-08T14:06:22Z</dcterms:created>
  <dcterms:modified xsi:type="dcterms:W3CDTF">2019-05-08T14:06:22Z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