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3ad9562e9519b39ef40be6fe44cb8352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859"/>
          <a:ext cx="9144000" cy="6837759"/>
          <a:chOff x="0" y="17859"/>
          <a:chExt cx="9144000" cy="683775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"/>
            <a:ext cx="9144000" cy="6819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2019-05-08T14:06:34Z</dcterms:created>
  <dcterms:modified xsi:type="dcterms:W3CDTF">2019-05-08T14:06:34Z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