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3497ac6eaa22bd56209919136f1aaca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88441"/>
          <a:ext cx="9144000" cy="6465391"/>
          <a:chOff x="0" y="388441"/>
          <a:chExt cx="9144000" cy="64653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441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2019-05-08T14:07:52Z</dcterms:created>
  <dcterms:modified xsi:type="dcterms:W3CDTF">2019-05-08T14:07:52Z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