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463407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a3ec9d0c923ea9484ab8322e970535a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88441"/>
          <a:ext cx="9144000" cy="6465391"/>
          <a:chOff x="0" y="388441"/>
          <a:chExt cx="9144000" cy="6465391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8441"/>
            <a:ext cx="9144000" cy="60769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2019-05-08T14:07:52Z</dcterms:created>
  <dcterms:modified xsi:type="dcterms:W3CDTF">2019-05-08T14:07:52Z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