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463406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84ca74643491c6d539cef627e9e4dea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2019-05-08T14:06:22Z</dcterms:created>
  <dcterms:modified xsi:type="dcterms:W3CDTF">2019-05-08T14:06:22Z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