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b5bdebdeac5a10765757ad52f93a489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64344"/>
          <a:ext cx="9144000" cy="6398419"/>
          <a:chOff x="0" y="464344"/>
          <a:chExt cx="9144000" cy="639841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"/>
            <a:ext cx="9144000" cy="5934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2019-05-08T14:06:22Z</dcterms:created>
  <dcterms:modified xsi:type="dcterms:W3CDTF">2019-05-08T14:06:22Z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