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a2739f818a47c3c30d37729ddb95076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01836"/>
          <a:ext cx="9144000" cy="6459736"/>
          <a:chOff x="0" y="401836"/>
          <a:chExt cx="9144000" cy="64597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36"/>
            <a:ext cx="9144000" cy="605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2019-05-08T14:06:22Z</dcterms:created>
  <dcterms:modified xsi:type="dcterms:W3CDTF">2019-05-08T14:06:22Z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