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edee224f4d3cdcf81828c917d455427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692176"/>
          <a:ext cx="9144000" cy="5168801"/>
          <a:chOff x="0" y="1692176"/>
          <a:chExt cx="9144000" cy="5168801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2176"/>
            <a:ext cx="9144000" cy="3476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2019-05-08T14:06:22Z</dcterms:created>
  <dcterms:modified xsi:type="dcterms:W3CDTF">2019-05-08T14:06:22Z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