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6292d915c0ee9134a8d99e9b39a08cc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803672"/>
          <a:ext cx="9144000" cy="6051947"/>
          <a:chOff x="0" y="803672"/>
          <a:chExt cx="9144000" cy="6051947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3672"/>
            <a:ext cx="9144000" cy="52482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2019-05-08T14:06:22Z</dcterms:created>
  <dcterms:modified xsi:type="dcterms:W3CDTF">2019-05-08T14:06:22Z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