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516944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7e7b93f2f85218b5b09f29d3ca248ba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531316"/>
          <a:ext cx="9144000" cy="6322516"/>
          <a:chOff x="0" y="531316"/>
          <a:chExt cx="9144000" cy="632251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1316"/>
            <a:ext cx="9144000" cy="5791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2019-07-09T13:17:01Z</dcterms:created>
  <dcterms:modified xsi:type="dcterms:W3CDTF">2019-07-09T13:17:01Z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