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d4014d0478d906d7ebec167c201724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579563" y="0"/>
          <a:ext cx="6561013" cy="6858000"/>
          <a:chOff x="2579563" y="0"/>
          <a:chExt cx="656101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563" y="0"/>
            <a:ext cx="3981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2019-07-09T13:17:14Z</dcterms:created>
  <dcterms:modified xsi:type="dcterms:W3CDTF">2019-07-09T13:17:14Z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