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516945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ac0cb7a32b2ba18837b46f3e45bacf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562820" y="0"/>
          <a:ext cx="6582370" cy="6858000"/>
          <a:chOff x="2562820" y="0"/>
          <a:chExt cx="658237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820" y="0"/>
            <a:ext cx="40195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2019-07-09T13:17:24Z</dcterms:created>
  <dcterms:modified xsi:type="dcterms:W3CDTF">2019-07-09T13:17:24Z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