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1694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104c693b81181976ac5116158c3f15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813" y="0"/>
          <a:ext cx="8781913" cy="6858000"/>
          <a:chOff x="361813" y="0"/>
          <a:chExt cx="878191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13" y="0"/>
            <a:ext cx="84201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2019-07-09T13:17:33Z</dcterms:created>
  <dcterms:modified xsi:type="dcterms:W3CDTF">2019-07-09T13:17:33Z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