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1694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a26a180f616077722e5f68a3f25101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101950" y="0"/>
          <a:ext cx="6045175" cy="6858000"/>
          <a:chOff x="3101950" y="0"/>
          <a:chExt cx="604517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1950" y="0"/>
            <a:ext cx="2943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2019-07-09T13:17:41Z</dcterms:created>
  <dcterms:modified xsi:type="dcterms:W3CDTF">2019-07-09T13:17:41Z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