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516945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c06346423e64958c1ce644ee4da06ea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101950" y="0"/>
          <a:ext cx="6045175" cy="6858000"/>
          <a:chOff x="3101950" y="0"/>
          <a:chExt cx="604517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1950" y="0"/>
            <a:ext cx="29432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2019-07-09T13:17:49Z</dcterms:created>
  <dcterms:modified xsi:type="dcterms:W3CDTF">2019-07-09T13:17:49Z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