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571177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d6695588c809b4b1400e156526443c5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078241"/>
          <a:ext cx="9144000" cy="5783591"/>
          <a:chOff x="0" y="1078241"/>
          <a:chExt cx="9144000" cy="578359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8241"/>
            <a:ext cx="9144000" cy="47053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2019-09-10T07:44:52Z</dcterms:created>
  <dcterms:modified xsi:type="dcterms:W3CDTF">2019-09-10T07:44:52Z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